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1267"/>
            <a:ext cx="3349625" cy="22290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622890" cy="5763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74b:</a:t>
            </a:r>
            <a:r>
              <a:rPr lang="en-US" b="1" dirty="0" smtClean="0"/>
              <a:t>Colombia</a:t>
            </a:r>
            <a:endParaRPr lang="en-US" b="1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learn about the Colombian culture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Tomar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u="sng" dirty="0" err="1" smtClean="0">
                <a:solidFill>
                  <a:srgbClr val="00B050"/>
                </a:solidFill>
              </a:rPr>
              <a:t>Examen</a:t>
            </a:r>
            <a:r>
              <a:rPr lang="en-US" b="1" u="sng" dirty="0" smtClean="0">
                <a:solidFill>
                  <a:srgbClr val="00B050"/>
                </a:solidFill>
              </a:rPr>
              <a:t>: </a:t>
            </a:r>
            <a:r>
              <a:rPr lang="en-US" b="1" u="sng" dirty="0" err="1" smtClean="0">
                <a:solidFill>
                  <a:srgbClr val="00B050"/>
                </a:solidFill>
              </a:rPr>
              <a:t>Geografia</a:t>
            </a:r>
            <a:r>
              <a:rPr lang="en-US" b="1" u="sng" dirty="0" smtClean="0">
                <a:solidFill>
                  <a:srgbClr val="00B050"/>
                </a:solidFill>
              </a:rPr>
              <a:t> II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Mirar</a:t>
            </a:r>
            <a:r>
              <a:rPr lang="en-US" b="1" dirty="0" smtClean="0"/>
              <a:t> </a:t>
            </a:r>
            <a:r>
              <a:rPr lang="en-US" b="1" dirty="0" smtClean="0"/>
              <a:t>el DVD: </a:t>
            </a:r>
            <a:r>
              <a:rPr lang="en-US" b="1" u="sng" dirty="0" smtClean="0"/>
              <a:t>Colombia: ¡Que bello </a:t>
            </a:r>
            <a:r>
              <a:rPr lang="en-US" b="1" u="sng" dirty="0" err="1" smtClean="0"/>
              <a:t>pais</a:t>
            </a:r>
            <a:r>
              <a:rPr lang="en-US" b="1" u="sng" dirty="0" smtClean="0"/>
              <a:t>!</a:t>
            </a:r>
          </a:p>
          <a:p>
            <a:r>
              <a:rPr lang="en-US" b="1" dirty="0" smtClean="0"/>
              <a:t>Take 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# 74b:</a:t>
            </a:r>
          </a:p>
          <a:p>
            <a:pPr algn="r"/>
            <a:r>
              <a:rPr lang="en-US" b="1" dirty="0" smtClean="0"/>
              <a:t>Research the following places in the Coffee </a:t>
            </a:r>
            <a:r>
              <a:rPr lang="en-US" b="1" dirty="0" smtClean="0">
                <a:solidFill>
                  <a:schemeClr val="bg1"/>
                </a:solidFill>
              </a:rPr>
              <a:t>country of </a:t>
            </a:r>
            <a:r>
              <a:rPr lang="en-US" b="1" dirty="0" err="1" smtClean="0">
                <a:solidFill>
                  <a:schemeClr val="bg1"/>
                </a:solidFill>
              </a:rPr>
              <a:t>Co</a:t>
            </a:r>
            <a:r>
              <a:rPr lang="en-US" b="1" dirty="0" err="1" smtClean="0"/>
              <a:t>lombia:</a:t>
            </a:r>
            <a:r>
              <a:rPr lang="en-US" b="1" dirty="0" err="1" smtClean="0"/>
              <a:t>Antioquia</a:t>
            </a:r>
            <a:r>
              <a:rPr lang="en-US" b="1" dirty="0" smtClean="0"/>
              <a:t>, Medellin, Cali, Valle del Cauca, Buenaventura, </a:t>
            </a:r>
            <a:r>
              <a:rPr lang="en-US" b="1" dirty="0" err="1" smtClean="0"/>
              <a:t>Sevilla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llamo __________ Clase 702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fecha es el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15-19de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junio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del 2017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10</cp:revision>
  <dcterms:created xsi:type="dcterms:W3CDTF">2013-04-22T13:50:34Z</dcterms:created>
  <dcterms:modified xsi:type="dcterms:W3CDTF">2017-06-16T21:06:52Z</dcterms:modified>
</cp:coreProperties>
</file>